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9" r:id="rId78"/>
    <p:sldId id="337" r:id="rId79"/>
    <p:sldId id="338" r:id="rId80"/>
    <p:sldId id="340" r:id="rId81"/>
    <p:sldId id="341" r:id="rId82"/>
    <p:sldId id="342" r:id="rId83"/>
    <p:sldId id="347" r:id="rId84"/>
    <p:sldId id="343" r:id="rId85"/>
    <p:sldId id="344" r:id="rId86"/>
    <p:sldId id="345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2" r:id="rId102"/>
    <p:sldId id="361" r:id="rId103"/>
    <p:sldId id="363" r:id="rId104"/>
    <p:sldId id="364" r:id="rId105"/>
    <p:sldId id="368" r:id="rId106"/>
    <p:sldId id="365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18/08/2017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98.e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0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05.e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1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4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1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4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84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90.e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u_references_eo_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107504"/>
            <a:ext cx="114681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592580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63578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92918" y="11720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77152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76714" y="21328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92480" y="26369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92480" y="30864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08246" y="3645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92480" y="41666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08246" y="45266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852004" y="4493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ESPD-EDM-02.00.00-asciidoc\espd-data-model\docs\src\main\asciidoc\images\Selfcontained_References_Data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24744"/>
            <a:ext cx="10260632" cy="47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90161"/>
              </p:ext>
            </p:extLst>
          </p:nvPr>
        </p:nvGraphicFramePr>
        <p:xfrm>
          <a:off x="-828600" y="1700808"/>
          <a:ext cx="11048312" cy="3182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Worksheet" r:id="rId3" imgW="10610836" imgH="3057538" progId="Excel.Sheet.12">
                  <p:embed/>
                </p:oleObj>
              </mc:Choice>
              <mc:Fallback>
                <p:oleObj name="Worksheet" r:id="rId3" imgW="10610836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1700808"/>
                        <a:ext cx="11048312" cy="3182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3056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396475"/>
              </p:ext>
            </p:extLst>
          </p:nvPr>
        </p:nvGraphicFramePr>
        <p:xfrm>
          <a:off x="-756592" y="-358100"/>
          <a:ext cx="10429519" cy="72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Worksheet" r:id="rId3" imgW="13506491" imgH="9344021" progId="Excel.Sheet.12">
                  <p:embed/>
                </p:oleObj>
              </mc:Choice>
              <mc:Fallback>
                <p:oleObj name="Worksheet" r:id="rId3" imgW="13506491" imgH="93440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-358100"/>
                        <a:ext cx="10429519" cy="72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759342"/>
              </p:ext>
            </p:extLst>
          </p:nvPr>
        </p:nvGraphicFramePr>
        <p:xfrm>
          <a:off x="-3276872" y="1196752"/>
          <a:ext cx="15665992" cy="2840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" name="Worksheet" r:id="rId3" imgW="8458327" imgH="1533493" progId="Excel.Sheet.12">
                  <p:embed/>
                </p:oleObj>
              </mc:Choice>
              <mc:Fallback>
                <p:oleObj name="Worksheet" r:id="rId3" imgW="845832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76872" y="1196752"/>
                        <a:ext cx="15665992" cy="2840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6" descr="imag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Worksheet" r:id="rId3" imgW="8315259" imgH="4772156" progId="Excel.Sheet.12">
                  <p:embed/>
                </p:oleObj>
              </mc:Choice>
              <mc:Fallback>
                <p:oleObj name="Worksheet" r:id="rId3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Worksheet" r:id="rId3" imgW="8972685" imgH="5915025" progId="Excel.Sheet.12">
                  <p:embed/>
                </p:oleObj>
              </mc:Choice>
              <mc:Fallback>
                <p:oleObj name="Worksheet" r:id="rId3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Worksheet" r:id="rId3" imgW="9639319" imgH="3248111" progId="Excel.Sheet.12">
                  <p:embed/>
                </p:oleObj>
              </mc:Choice>
              <mc:Fallback>
                <p:oleObj name="Worksheet" r:id="rId3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Worksheet" r:id="rId3" imgW="9077302" imgH="4391010" progId="Excel.Sheet.12">
                  <p:embed/>
                </p:oleObj>
              </mc:Choice>
              <mc:Fallback>
                <p:oleObj name="Worksheet" r:id="rId3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70017"/>
              </p:ext>
            </p:extLst>
          </p:nvPr>
        </p:nvGraphicFramePr>
        <p:xfrm>
          <a:off x="-1476672" y="764704"/>
          <a:ext cx="12370562" cy="506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" name="Worksheet" r:id="rId3" imgW="11191749" imgH="4581583" progId="Excel.Sheet.12">
                  <p:embed/>
                </p:oleObj>
              </mc:Choice>
              <mc:Fallback>
                <p:oleObj name="Worksheet" r:id="rId3" imgW="11191749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370562" cy="506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76483"/>
              </p:ext>
            </p:extLst>
          </p:nvPr>
        </p:nvGraphicFramePr>
        <p:xfrm>
          <a:off x="-2196752" y="1340768"/>
          <a:ext cx="14286150" cy="393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Worksheet" r:id="rId3" imgW="10401362" imgH="2866965" progId="Excel.Sheet.12">
                  <p:embed/>
                </p:oleObj>
              </mc:Choice>
              <mc:Fallback>
                <p:oleObj name="Worksheet" r:id="rId3" imgW="10401362" imgH="2866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96752" y="1340768"/>
                        <a:ext cx="14286150" cy="393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6651"/>
              </p:ext>
            </p:extLst>
          </p:nvPr>
        </p:nvGraphicFramePr>
        <p:xfrm>
          <a:off x="-1476672" y="764704"/>
          <a:ext cx="12448403" cy="467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" name="Worksheet" r:id="rId3" imgW="11191749" imgH="4200436" progId="Excel.Sheet.12">
                  <p:embed/>
                </p:oleObj>
              </mc:Choice>
              <mc:Fallback>
                <p:oleObj name="Worksheet" r:id="rId3" imgW="11191749" imgH="4200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448403" cy="4671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57972"/>
              </p:ext>
            </p:extLst>
          </p:nvPr>
        </p:nvGraphicFramePr>
        <p:xfrm>
          <a:off x="63970" y="2708920"/>
          <a:ext cx="908685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0" name="Worksheet" r:id="rId3" imgW="9086750" imgH="1533493" progId="Excel.Sheet.12">
                  <p:embed/>
                </p:oleObj>
              </mc:Choice>
              <mc:Fallback>
                <p:oleObj name="Worksheet" r:id="rId3" imgW="9086750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970" y="2708920"/>
                        <a:ext cx="908685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62197"/>
              </p:ext>
            </p:extLst>
          </p:nvPr>
        </p:nvGraphicFramePr>
        <p:xfrm>
          <a:off x="-2196752" y="1124744"/>
          <a:ext cx="12847709" cy="349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4" name="Worksheet" r:id="rId3" imgW="9848793" imgH="2676391" progId="Excel.Sheet.12">
                  <p:embed/>
                </p:oleObj>
              </mc:Choice>
              <mc:Fallback>
                <p:oleObj name="Worksheet" r:id="rId3" imgW="9848793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96752" y="1124744"/>
                        <a:ext cx="12847709" cy="349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809320"/>
              </p:ext>
            </p:extLst>
          </p:nvPr>
        </p:nvGraphicFramePr>
        <p:xfrm>
          <a:off x="-1980728" y="1988840"/>
          <a:ext cx="13336436" cy="264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name="Worksheet" r:id="rId3" imgW="9639319" imgH="1914639" progId="Excel.Sheet.12">
                  <p:embed/>
                </p:oleObj>
              </mc:Choice>
              <mc:Fallback>
                <p:oleObj name="Worksheet" r:id="rId3" imgW="9639319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80728" y="1988840"/>
                        <a:ext cx="13336436" cy="2649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878694"/>
              </p:ext>
            </p:extLst>
          </p:nvPr>
        </p:nvGraphicFramePr>
        <p:xfrm>
          <a:off x="323528" y="188640"/>
          <a:ext cx="8427640" cy="642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name="Worksheet" r:id="rId3" imgW="11763483" imgH="8963145" progId="Excel.Sheet.12">
                  <p:embed/>
                </p:oleObj>
              </mc:Choice>
              <mc:Fallback>
                <p:oleObj name="Worksheet" r:id="rId3" imgW="11763483" imgH="89631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188640"/>
                        <a:ext cx="8427640" cy="642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00238"/>
            <a:ext cx="8915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581265"/>
              </p:ext>
            </p:extLst>
          </p:nvPr>
        </p:nvGraphicFramePr>
        <p:xfrm>
          <a:off x="-468560" y="548680"/>
          <a:ext cx="10218705" cy="5745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4" name="Worksheet" r:id="rId3" imgW="12553870" imgH="7057953" progId="Excel.Sheet.12">
                  <p:embed/>
                </p:oleObj>
              </mc:Choice>
              <mc:Fallback>
                <p:oleObj name="Worksheet" r:id="rId3" imgW="12553870" imgH="70579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68560" y="548680"/>
                        <a:ext cx="10218705" cy="5745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2662238"/>
            <a:ext cx="10372726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2060848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7042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257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647219"/>
              </p:ext>
            </p:extLst>
          </p:nvPr>
        </p:nvGraphicFramePr>
        <p:xfrm>
          <a:off x="-828600" y="620688"/>
          <a:ext cx="10942296" cy="5189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name="Worksheet" r:id="rId3" imgW="14077956" imgH="6677077" progId="Excel.Sheet.12">
                  <p:embed/>
                </p:oleObj>
              </mc:Choice>
              <mc:Fallback>
                <p:oleObj name="Worksheet" r:id="rId3" imgW="14077956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620688"/>
                        <a:ext cx="10942296" cy="5189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9541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4997</TotalTime>
  <Words>392</Words>
  <Application>Microsoft Office PowerPoint</Application>
  <PresentationFormat>Presentación en pantalla (4:3)</PresentationFormat>
  <Paragraphs>271</Paragraphs>
  <Slides>116</Slides>
  <Notes>5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116</vt:i4>
      </vt:variant>
    </vt:vector>
  </HeadingPairs>
  <TitlesOfParts>
    <vt:vector size="119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120</cp:revision>
  <dcterms:created xsi:type="dcterms:W3CDTF">2017-07-26T08:01:18Z</dcterms:created>
  <dcterms:modified xsi:type="dcterms:W3CDTF">2017-08-18T14:58:20Z</dcterms:modified>
</cp:coreProperties>
</file>